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2334" y="-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5ED11-E5F1-4C91-814B-A3119A4981B0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997D4-D260-4587-B36A-E11E54AF3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9072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4094B-A121-4FD0-BD98-6BE41B9A723D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41B0E-4AD6-413E-8604-B6604C91F5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100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A960A-369F-4084-8908-89DDDD1A546E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F8710-4962-4404-AAB3-75F65A87B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726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3ABDE-7C5D-49A3-98E7-9EF33D36250D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42529-2E2E-46FE-9ECF-DB23AF3CF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253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EB69D-C3A2-40C4-AAA9-17D8B8418B17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A58FB-36E6-423D-BE3E-9F53FB884C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5159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44515-D929-4545-B05B-2A508B2F1B20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CA481-4449-4BC6-9678-9B7E364CB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235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502A8-A589-4694-B71B-5DBEC7E0CA83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A6D0F-0BC2-447A-8DCF-A2946A522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267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39653-1CFE-4088-90EF-59BEC4954B63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6CFA2-E498-4933-AD80-A5F104BA28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60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A4947-4DD5-4D0A-8745-3ADC72785B4B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DE304-8FC5-4D06-94E1-93572D1D6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02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99E20-66A5-40D6-AA27-1CFA0D28506E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927AF-E90B-4B02-8E65-1860F3219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7654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289EB-61F2-4876-B2AC-562A3246A178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039C1-7A3D-4CE8-9D41-52D5FF74E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654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367D25-995C-4FDC-8D37-33F5CFABE2C8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F9C357-C6A4-4022-948A-C20720D574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1" r:id="rId2"/>
    <p:sldLayoutId id="2147483710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11" r:id="rId9"/>
    <p:sldLayoutId id="2147483707" r:id="rId10"/>
    <p:sldLayoutId id="214748370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xtLst/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ПАРАЛЛЕЛЬНЫЕ ПРЯМЫЕ</a:t>
            </a:r>
            <a:endParaRPr lang="ru-RU" dirty="0"/>
          </a:p>
        </p:txBody>
      </p:sp>
      <p:sp>
        <p:nvSpPr>
          <p:cNvPr id="5123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ru-RU" altLang="ru-RU" smtClean="0"/>
              <a:t>Урок геометрии, 7 класс</a:t>
            </a:r>
          </a:p>
          <a:p>
            <a:pPr marR="0" eaLnBrk="1" hangingPunct="1"/>
            <a:endParaRPr lang="ru-RU" altLang="ru-RU" smtClean="0"/>
          </a:p>
          <a:p>
            <a:pPr marR="0" eaLnBrk="1" hangingPunct="1"/>
            <a:r>
              <a:rPr lang="ru-RU" altLang="ru-RU" smtClean="0"/>
              <a:t>Формирование математической грамотности</a:t>
            </a:r>
          </a:p>
          <a:p>
            <a:pPr marR="0" eaLnBrk="1" hangingPunct="1"/>
            <a:endParaRPr lang="ru-RU" altLang="ru-RU" smtClean="0"/>
          </a:p>
          <a:p>
            <a:pPr marR="0" eaLnBrk="1" hangingPunct="1"/>
            <a:r>
              <a:rPr lang="ru-RU" altLang="ru-RU" sz="1400" smtClean="0"/>
              <a:t>Учитель математики: Д.Р. Маркова</a:t>
            </a:r>
          </a:p>
          <a:p>
            <a:pPr marR="0" eaLnBrk="1" hangingPunct="1"/>
            <a:r>
              <a:rPr lang="ru-RU" altLang="ru-RU" sz="1400" smtClean="0"/>
              <a:t>МКОУ СОШ № 5 с. Шумный</a:t>
            </a:r>
          </a:p>
          <a:p>
            <a:pPr marR="0" eaLnBrk="1" hangingPunct="1"/>
            <a:r>
              <a:rPr lang="ru-RU" altLang="ru-RU" sz="1400" smtClean="0"/>
              <a:t>Чугуевского района Приморского края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388" y="3540125"/>
            <a:ext cx="5465762" cy="2120900"/>
          </a:xfrm>
        </p:spPr>
        <p:txBody>
          <a:bodyPr/>
          <a:lstStyle/>
          <a:p>
            <a:pPr marR="0" eaLnBrk="1" hangingPunct="1"/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“В науке нет широкой столбовой дороги. И только тот достигнет ее сияющих вершин, кто не страшась усталости карабкается по ее каменистым тропам” (Карл Маркс). </a:t>
            </a:r>
          </a:p>
          <a:p>
            <a:pPr marR="0" eaLnBrk="1" hangingPunct="1"/>
            <a:endParaRPr lang="ru-RU" alt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620713"/>
            <a:ext cx="5040313" cy="275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Взаимное Расположение прямых</a:t>
            </a:r>
            <a:endParaRPr lang="ru-RU" dirty="0"/>
          </a:p>
        </p:txBody>
      </p:sp>
      <p:pic>
        <p:nvPicPr>
          <p:cNvPr id="71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1844675"/>
            <a:ext cx="7127875" cy="1789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Взаимное расположение прямых</a:t>
            </a:r>
            <a:endParaRPr lang="ru-RU" dirty="0"/>
          </a:p>
        </p:txBody>
      </p:sp>
      <p:pic>
        <p:nvPicPr>
          <p:cNvPr id="819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8500" y="2133600"/>
            <a:ext cx="4673600" cy="2627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Параллельные прямые. Секущая.</a:t>
            </a:r>
            <a:endParaRPr lang="ru-RU" dirty="0"/>
          </a:p>
        </p:txBody>
      </p:sp>
      <p:pic>
        <p:nvPicPr>
          <p:cNvPr id="921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1700213"/>
            <a:ext cx="3529012" cy="2878137"/>
          </a:xfrm>
          <a:noFill/>
        </p:spPr>
      </p:pic>
      <p:pic>
        <p:nvPicPr>
          <p:cNvPr id="9220" name="Рисунок 1" descr="http://festival.1september.ru/articles/648480/img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60800"/>
            <a:ext cx="2733675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Параллельные прямые</a:t>
            </a:r>
          </a:p>
        </p:txBody>
      </p:sp>
      <p:pic>
        <p:nvPicPr>
          <p:cNvPr id="1024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87463" y="1858963"/>
            <a:ext cx="5013325" cy="28971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/>
              <a:t>Рефлексия</a:t>
            </a:r>
          </a:p>
        </p:txBody>
      </p:sp>
      <p:pic>
        <p:nvPicPr>
          <p:cNvPr id="1126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575" y="1844675"/>
            <a:ext cx="6989763" cy="43211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/>
              <a:t>Домашнее задание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п. 24-25 </a:t>
            </a:r>
          </a:p>
          <a:p>
            <a:pPr eaLnBrk="1" hangingPunct="1"/>
            <a:r>
              <a:rPr lang="ru-RU" altLang="ru-RU" smtClean="0"/>
              <a:t>Выучить определение параллельных прямых;</a:t>
            </a:r>
          </a:p>
          <a:p>
            <a:pPr eaLnBrk="1" hangingPunct="1"/>
            <a:r>
              <a:rPr lang="ru-RU" altLang="ru-RU" smtClean="0"/>
              <a:t>Знать названия новых углов и уметь их находить на рисунке.</a:t>
            </a:r>
          </a:p>
          <a:p>
            <a:pPr eaLnBrk="1" hangingPunct="1"/>
            <a:r>
              <a:rPr lang="ru-RU" altLang="ru-RU" smtClean="0"/>
              <a:t>Выучить признаки  параллельности прямых.</a:t>
            </a:r>
          </a:p>
          <a:p>
            <a:pPr eaLnBrk="1" hangingPunct="1"/>
            <a:r>
              <a:rPr lang="ru-RU" altLang="ru-RU" smtClean="0"/>
              <a:t>№186 c.58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</TotalTime>
  <Words>100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Constantia</vt:lpstr>
      <vt:lpstr>Arial</vt:lpstr>
      <vt:lpstr>Calibri</vt:lpstr>
      <vt:lpstr>Wingdings 2</vt:lpstr>
      <vt:lpstr>Times New Roman</vt:lpstr>
      <vt:lpstr>Поток</vt:lpstr>
      <vt:lpstr>ПАРАЛЛЕЛЬНЫЕ ПРЯМЫЕ</vt:lpstr>
      <vt:lpstr>Презентация PowerPoint</vt:lpstr>
      <vt:lpstr>Взаимное Расположение прямых</vt:lpstr>
      <vt:lpstr>Взаимное расположение прямых</vt:lpstr>
      <vt:lpstr>Параллельные прямые. Секущая.</vt:lpstr>
      <vt:lpstr>Параллельные прямые</vt:lpstr>
      <vt:lpstr>Рефлексия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математика</dc:creator>
  <cp:lastModifiedBy>Игорь Кочков</cp:lastModifiedBy>
  <cp:revision>5</cp:revision>
  <dcterms:created xsi:type="dcterms:W3CDTF">2023-11-07T00:57:40Z</dcterms:created>
  <dcterms:modified xsi:type="dcterms:W3CDTF">2023-12-25T11:12:40Z</dcterms:modified>
</cp:coreProperties>
</file>